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0D4-614F-428E-B45C-7153ACDFE1C1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9FBF-8841-4B17-94F7-28525EBC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3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0D4-614F-428E-B45C-7153ACDFE1C1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9FBF-8841-4B17-94F7-28525EBC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0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0D4-614F-428E-B45C-7153ACDFE1C1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9FBF-8841-4B17-94F7-28525EBC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88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0D4-614F-428E-B45C-7153ACDFE1C1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9FBF-8841-4B17-94F7-28525EBC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96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0D4-614F-428E-B45C-7153ACDFE1C1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9FBF-8841-4B17-94F7-28525EBC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67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0D4-614F-428E-B45C-7153ACDFE1C1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9FBF-8841-4B17-94F7-28525EBC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51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0D4-614F-428E-B45C-7153ACDFE1C1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9FBF-8841-4B17-94F7-28525EBC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70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0D4-614F-428E-B45C-7153ACDFE1C1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9FBF-8841-4B17-94F7-28525EBC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08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0D4-614F-428E-B45C-7153ACDFE1C1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9FBF-8841-4B17-94F7-28525EBC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67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0D4-614F-428E-B45C-7153ACDFE1C1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9FBF-8841-4B17-94F7-28525EBC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14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0D4-614F-428E-B45C-7153ACDFE1C1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9FBF-8841-4B17-94F7-28525EBC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33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F0D4-614F-428E-B45C-7153ACDFE1C1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9FBF-8841-4B17-94F7-28525EBC5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12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4%20&#1043;%20...&#1059;%20&#1082;&#1085;&#1080;&#1078;&#1077;&#1082;%20&#1085;&#1077;&#1090;%20&#1082;&#1072;&#1085;&#1080;&#1082;&#1091;&#1083;/detskie_pesni_-_pesenka_druzej_(zvukoff.ru).mp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18" Type="http://schemas.openxmlformats.org/officeDocument/2006/relationships/slide" Target="slide13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5.xml"/><Relationship Id="rId12" Type="http://schemas.openxmlformats.org/officeDocument/2006/relationships/slide" Target="slide14.xml"/><Relationship Id="rId17" Type="http://schemas.openxmlformats.org/officeDocument/2006/relationships/slide" Target="slide6.xml"/><Relationship Id="rId2" Type="http://schemas.openxmlformats.org/officeDocument/2006/relationships/slide" Target="slide18.xml"/><Relationship Id="rId16" Type="http://schemas.openxmlformats.org/officeDocument/2006/relationships/slide" Target="slide7.xml"/><Relationship Id="rId20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15.xml"/><Relationship Id="rId24" Type="http://schemas.openxmlformats.org/officeDocument/2006/relationships/slide" Target="slide22.xml"/><Relationship Id="rId5" Type="http://schemas.openxmlformats.org/officeDocument/2006/relationships/slide" Target="slide10.xml"/><Relationship Id="rId15" Type="http://schemas.openxmlformats.org/officeDocument/2006/relationships/image" Target="../media/image1.png"/><Relationship Id="rId23" Type="http://schemas.openxmlformats.org/officeDocument/2006/relationships/slide" Target="slide21.xml"/><Relationship Id="rId10" Type="http://schemas.openxmlformats.org/officeDocument/2006/relationships/slide" Target="slide16.xml"/><Relationship Id="rId19" Type="http://schemas.openxmlformats.org/officeDocument/2006/relationships/slide" Target="slide19.xml"/><Relationship Id="rId4" Type="http://schemas.openxmlformats.org/officeDocument/2006/relationships/slide" Target="slide9.xml"/><Relationship Id="rId9" Type="http://schemas.openxmlformats.org/officeDocument/2006/relationships/slide" Target="slide17.xml"/><Relationship Id="rId14" Type="http://schemas.openxmlformats.org/officeDocument/2006/relationships/slide" Target="slide23.xml"/><Relationship Id="rId22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zagadki.ru/261-detskie-zagadki-pro-telefon.html" TargetMode="External"/><Relationship Id="rId2" Type="http://schemas.openxmlformats.org/officeDocument/2006/relationships/hyperlink" Target="http://lib.ru/TALES/MIHALKOW/stihi.tx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agadaj-ka.ru/cloud/word_304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школьные\прозрачные\0_4e758_afaa08d8_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0"/>
            <a:ext cx="4260181" cy="396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книжек нет каникул.</a:t>
            </a:r>
            <a:endParaRPr lang="ru-RU" sz="5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509120"/>
            <a:ext cx="9144000" cy="19442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Выполнила: </a:t>
            </a:r>
          </a:p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МАОУ СОШ </a:t>
            </a:r>
            <a:r>
              <a:rPr lang="ru-RU" dirty="0" err="1" smtClean="0"/>
              <a:t>п.Головановский</a:t>
            </a:r>
            <a:r>
              <a:rPr lang="ru-RU" dirty="0" smtClean="0"/>
              <a:t> </a:t>
            </a:r>
            <a:r>
              <a:rPr lang="ru-RU" dirty="0" err="1" smtClean="0"/>
              <a:t>Балаковского</a:t>
            </a:r>
            <a:r>
              <a:rPr lang="ru-RU" dirty="0" smtClean="0"/>
              <a:t> района Саратовской области Шиблева Ю.П.</a:t>
            </a:r>
            <a:endParaRPr lang="ru-RU" dirty="0"/>
          </a:p>
        </p:txBody>
      </p:sp>
      <p:pic>
        <p:nvPicPr>
          <p:cNvPr id="4" name="Picture 2" descr="C:\Users\Администратор\Desktop\михалков\3748ff3d7dcb3a51fc979ac2c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2088582" cy="283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10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Documents and Settings\Ирина\Рабочий стол\сказочные персонажи 2\c6531561a09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96" y="3933056"/>
            <a:ext cx="2064525" cy="27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Картинки\школьные\прозрачные\0_4e758_afaa08d8_L.png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327" y="3645024"/>
            <a:ext cx="3163212" cy="294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996" y="188640"/>
            <a:ext cx="88640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какому жанру относится произведение,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из которого взяты эти строки.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1624732"/>
            <a:ext cx="52186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 послушайте, ребята,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 хочу вам рассказать: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Родились у нас котята –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Их по счету ровно пять.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91337" y="2317229"/>
            <a:ext cx="4221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считалочка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847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Documents and Settings\Ирина\Рабочий стол\сказочные персонажи 2\c6531561a09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96" y="3933056"/>
            <a:ext cx="2064525" cy="27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Картинки\школьные\прозрачные\0_4e758_afaa08d8_L.png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79" y="4293096"/>
            <a:ext cx="2466360" cy="229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9996" y="188640"/>
            <a:ext cx="88640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какому жанру относится произведение,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из которого взяты эти строки.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1433717"/>
            <a:ext cx="482048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Как-то летом, на лужайке,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Очень умный Майский Жук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Основал для насекомых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Академию наук.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Академия открыта!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зари и до зари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Насекомые лесные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Изучают буквари.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4581" y="2967335"/>
            <a:ext cx="5754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Детская песенка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75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Documents and Settings\Ирина\Рабочий стол\сказочные персонажи 2\c6531561a09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96" y="3933056"/>
            <a:ext cx="2064525" cy="27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Картинки\школьные\прозрачные\0_4e758_afaa08d8_L.png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323" y="4149080"/>
            <a:ext cx="2621216" cy="243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9996" y="188640"/>
            <a:ext cx="88640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какому жанру относится произведение,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из которого взяты эти строки.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563" y="1711361"/>
            <a:ext cx="517314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Три девочки - три школьницы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Купили эту вазу.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Искали,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Выбирали,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Нашли её не сразу –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Овальную,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Хрустальную,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Чудесного стекла.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31264" y="2348880"/>
            <a:ext cx="19415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быль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693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 descr="0f745e324ef6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73016"/>
            <a:ext cx="2072704" cy="3009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D:\Картинки\школьные\прозрачные\0_4e758_afaa08d8_L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4069871"/>
            <a:ext cx="2706387" cy="251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237165"/>
            <a:ext cx="8396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какой профессии это стихотворение?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1052736"/>
            <a:ext cx="502676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Смельчак идёт, смеётся,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Ни разу не споткнётся.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Нельзя ему споткнуться –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 куполом канат!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Он может по канату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Пройтись, как по Арбату,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Пройтись и повернуться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пробежать назад!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1628800"/>
            <a:ext cx="46547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канатоходец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124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0f745e324ef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73016"/>
            <a:ext cx="2072704" cy="3009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Картинки\школьные\прозрачные\0_4e758_afaa08d8_L.png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323" y="4149080"/>
            <a:ext cx="2621216" cy="243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544" y="237165"/>
            <a:ext cx="8396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какой профессии это стихотворение?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0101" y="987693"/>
            <a:ext cx="474200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когда сундук открыли –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Зашуршали чьи-то крылья,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Кто-то весело залаял,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потом из сундука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Появились: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Птичек стая,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Два надутых индюка,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Кошка, кролик и собака,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Мальчик с факелом в руке.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1772816"/>
            <a:ext cx="3550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фокусник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005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 descr="0f745e324ef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73016"/>
            <a:ext cx="2072704" cy="3009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Картинки\школьные\прозрачные\0_4e758_afaa08d8_L.png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327" y="3645024"/>
            <a:ext cx="3163212" cy="294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544" y="237165"/>
            <a:ext cx="8396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какой профессии это стихотворение?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894228"/>
            <a:ext cx="532376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Выступает очень редко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Эта труппа мастеров.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Раз! – летит Петров над сеткой,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Два! – поймал его Петров.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Три! – и прыгнуть вниз готова,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Так прекрасна и храбра,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Зоя Павловна Петрова –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Их любимая сестра!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4220" y="1740613"/>
            <a:ext cx="36432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гимнасты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956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6b167cc2c38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16259"/>
            <a:ext cx="2592288" cy="314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Картинки\школьные\прозрачные\0_4e758_afaa08d8_L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327" y="3645024"/>
            <a:ext cx="3163212" cy="294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0172" y="260648"/>
            <a:ext cx="82492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Отгадайте загадку и узнаете название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стихотворения С. Михалкова.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2973" y="1556792"/>
            <a:ext cx="458196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Стоит дом,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Кто в него войдёт,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Тот ум приобретёт.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5823" y="2064623"/>
            <a:ext cx="2482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школа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331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6b167cc2c38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16259"/>
            <a:ext cx="2592288" cy="314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Картинки\школьные\прозрачные\0_4e758_afaa08d8_L.png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327" y="3645024"/>
            <a:ext cx="3163212" cy="294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0172" y="260648"/>
            <a:ext cx="82492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Отгадайте загадку и узнаете название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стихотворения С. Михалкова.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628800"/>
            <a:ext cx="517064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 него огромный рот.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Только он не бегемот,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Потому что не хвоста,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Глаз, спины и живота.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хоть он совсем безногий,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Любит дальние дороги.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23472" y="1772816"/>
            <a:ext cx="32970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чемодан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496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6b167cc2c38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16259"/>
            <a:ext cx="2592288" cy="314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Картинки\школьные\прозрачные\0_4e758_afaa08d8_L.png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327" y="3645024"/>
            <a:ext cx="3163212" cy="294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0172" y="260648"/>
            <a:ext cx="82492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Отгадайте загадку и узнаете название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стихотворения С. Михалкова.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1628800"/>
            <a:ext cx="468294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Через поле и лесок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Подаётся голосок.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Он бежит по проводам –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Скажешь здесь,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 слышно там.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1982742"/>
            <a:ext cx="30212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телефон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057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c93d6a5faa9e.gif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117035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Картинки\школьные\прозрачные\0_4e758_afaa08d8_L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560" y="4365104"/>
            <a:ext cx="2543788" cy="236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9712" y="548680"/>
            <a:ext cx="68407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конце 30 годов эта песня на стихи С. Михалкова была очень популярна среди ребят. Стихи, написанные специально для фильма, впервые были опубликованы в газете «Кино». Её распевали герои кинофильма с тем же названием.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2213" y="4797152"/>
            <a:ext cx="6133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«песенка друзей»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35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Овал 36">
            <a:hlinkClick r:id="rId2" action="ppaction://hlinksldjump"/>
          </p:cNvPr>
          <p:cNvSpPr/>
          <p:nvPr/>
        </p:nvSpPr>
        <p:spPr>
          <a:xfrm>
            <a:off x="453670" y="2212866"/>
            <a:ext cx="792088" cy="792088"/>
          </a:xfrm>
          <a:prstGeom prst="ellipse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>
            <a:hlinkClick r:id="rId3" action="ppaction://hlinksldjump"/>
          </p:cNvPr>
          <p:cNvSpPr/>
          <p:nvPr/>
        </p:nvSpPr>
        <p:spPr>
          <a:xfrm>
            <a:off x="942670" y="923155"/>
            <a:ext cx="792088" cy="792088"/>
          </a:xfrm>
          <a:prstGeom prst="ellipse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4" action="ppaction://hlinksldjump"/>
          </p:cNvPr>
          <p:cNvSpPr/>
          <p:nvPr/>
        </p:nvSpPr>
        <p:spPr>
          <a:xfrm>
            <a:off x="7668344" y="1268760"/>
            <a:ext cx="792088" cy="792088"/>
          </a:xfrm>
          <a:prstGeom prst="ellipse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rId5" action="ppaction://hlinksldjump"/>
          </p:cNvPr>
          <p:cNvSpPr/>
          <p:nvPr/>
        </p:nvSpPr>
        <p:spPr>
          <a:xfrm>
            <a:off x="7812360" y="2689385"/>
            <a:ext cx="792088" cy="792088"/>
          </a:xfrm>
          <a:prstGeom prst="ellipse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hlinkClick r:id="rId6" action="ppaction://hlinksldjump"/>
          </p:cNvPr>
          <p:cNvSpPr/>
          <p:nvPr/>
        </p:nvSpPr>
        <p:spPr>
          <a:xfrm>
            <a:off x="7668344" y="4077072"/>
            <a:ext cx="792088" cy="792088"/>
          </a:xfrm>
          <a:prstGeom prst="ellipse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hlinkClick r:id="rId7" action="ppaction://hlinksldjump"/>
          </p:cNvPr>
          <p:cNvSpPr/>
          <p:nvPr/>
        </p:nvSpPr>
        <p:spPr>
          <a:xfrm>
            <a:off x="2339752" y="464982"/>
            <a:ext cx="792088" cy="792088"/>
          </a:xfrm>
          <a:prstGeom prst="ellipse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rId8" action="ppaction://hlinksldjump"/>
          </p:cNvPr>
          <p:cNvSpPr/>
          <p:nvPr/>
        </p:nvSpPr>
        <p:spPr>
          <a:xfrm>
            <a:off x="6483111" y="572847"/>
            <a:ext cx="792088" cy="792088"/>
          </a:xfrm>
          <a:prstGeom prst="ellipse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hlinkClick r:id="rId9" action="ppaction://hlinksldjump"/>
          </p:cNvPr>
          <p:cNvSpPr/>
          <p:nvPr/>
        </p:nvSpPr>
        <p:spPr>
          <a:xfrm>
            <a:off x="438682" y="3681028"/>
            <a:ext cx="792088" cy="792088"/>
          </a:xfrm>
          <a:prstGeom prst="ellipse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rId10" action="ppaction://hlinksldjump"/>
          </p:cNvPr>
          <p:cNvSpPr/>
          <p:nvPr/>
        </p:nvSpPr>
        <p:spPr>
          <a:xfrm>
            <a:off x="957130" y="4949381"/>
            <a:ext cx="792088" cy="792088"/>
          </a:xfrm>
          <a:prstGeom prst="ellipse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276246" y="5468694"/>
            <a:ext cx="792088" cy="792088"/>
          </a:xfrm>
          <a:prstGeom prst="ellipse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hlinkClick r:id="rId11" action="ppaction://hlinksldjump"/>
          </p:cNvPr>
          <p:cNvSpPr/>
          <p:nvPr/>
        </p:nvSpPr>
        <p:spPr>
          <a:xfrm>
            <a:off x="2386991" y="5543066"/>
            <a:ext cx="792088" cy="792088"/>
          </a:xfrm>
          <a:prstGeom prst="ellipse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hlinkClick r:id="rId12" action="ppaction://hlinksldjump"/>
          </p:cNvPr>
          <p:cNvSpPr/>
          <p:nvPr/>
        </p:nvSpPr>
        <p:spPr>
          <a:xfrm>
            <a:off x="3829859" y="5614507"/>
            <a:ext cx="792088" cy="792088"/>
          </a:xfrm>
          <a:prstGeom prst="ellipse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hlinkClick r:id="rId13" action="ppaction://hlinksldjump"/>
          </p:cNvPr>
          <p:cNvSpPr/>
          <p:nvPr/>
        </p:nvSpPr>
        <p:spPr>
          <a:xfrm>
            <a:off x="6750972" y="5183553"/>
            <a:ext cx="792088" cy="792088"/>
          </a:xfrm>
          <a:prstGeom prst="ellipse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D:\Картинки\школьные\прозрачные\0_4e758_afaa08d8_L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103" y="426605"/>
            <a:ext cx="4588549" cy="426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Овал 19">
            <a:hlinkClick r:id="rId16" action="ppaction://hlinksldjump"/>
          </p:cNvPr>
          <p:cNvSpPr/>
          <p:nvPr/>
        </p:nvSpPr>
        <p:spPr>
          <a:xfrm>
            <a:off x="5148064" y="277028"/>
            <a:ext cx="792088" cy="792088"/>
          </a:xfrm>
          <a:prstGeom prst="ellipse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hlinkClick r:id="rId17" action="ppaction://hlinksldjump"/>
          </p:cNvPr>
          <p:cNvSpPr/>
          <p:nvPr/>
        </p:nvSpPr>
        <p:spPr>
          <a:xfrm>
            <a:off x="3829860" y="192911"/>
            <a:ext cx="792088" cy="792088"/>
          </a:xfrm>
          <a:prstGeom prst="ellipse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070852" y="87734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3" action="ppaction://hlinksldjump"/>
              </a:rPr>
              <a:t>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67934" y="41567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7" action="ppaction://hlinksldjump"/>
              </a:rPr>
              <a:t>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58042" y="10641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17" action="ppaction://hlinksldjump"/>
              </a:rPr>
              <a:t>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276246" y="21140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16" action="ppaction://hlinksldjump"/>
              </a:rPr>
              <a:t>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611293" y="52333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8" action="ppaction://hlinksldjump"/>
              </a:rPr>
              <a:t>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796526" y="120313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4" action="ppaction://hlinksldjump"/>
              </a:rPr>
              <a:t>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940542" y="264329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5" action="ppaction://hlinksldjump"/>
              </a:rPr>
              <a:t>7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813073" y="401145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6" action="ppaction://hlinksldjump"/>
              </a:rPr>
              <a:t>8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79155" y="511564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13" action="ppaction://hlinksldjump"/>
              </a:rPr>
              <a:t>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1" name="Прямоугольник 30">
            <a:hlinkClick r:id="rId18" action="ppaction://hlinksldjump"/>
          </p:cNvPr>
          <p:cNvSpPr/>
          <p:nvPr/>
        </p:nvSpPr>
        <p:spPr>
          <a:xfrm>
            <a:off x="5206036" y="5400189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18" action="ppaction://hlinksldjump"/>
              </a:rPr>
              <a:t>10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82512" y="551397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12" action="ppaction://hlinksldjump"/>
              </a:rPr>
              <a:t>11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339752" y="546869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11" action="ppaction://hlinksldjump"/>
              </a:rPr>
              <a:t>12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95322" y="4866253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10" action="ppaction://hlinksldjump"/>
              </a:rPr>
              <a:t>13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3437" y="3566629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9" action="ppaction://hlinksldjump"/>
              </a:rPr>
              <a:t>14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6" name="Прямоугольник 35">
            <a:hlinkClick r:id="rId2" action="ppaction://hlinksldjump"/>
          </p:cNvPr>
          <p:cNvSpPr/>
          <p:nvPr/>
        </p:nvSpPr>
        <p:spPr>
          <a:xfrm>
            <a:off x="382659" y="2126469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15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C:\Users\Администратор\Desktop\c93d6a5faa9e.gif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10843">
            <a:off x="2636464" y="2157511"/>
            <a:ext cx="795766" cy="132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questionmark.gif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1776">
            <a:off x="5690887" y="1950638"/>
            <a:ext cx="1060085" cy="106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C:\Users\Администратор\Desktop\questionmark.gif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3327">
            <a:off x="6638606" y="1781711"/>
            <a:ext cx="1060085" cy="106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C:\Users\Администратор\Desktop\questionmark.gif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3810">
            <a:off x="6792790" y="3049370"/>
            <a:ext cx="1060085" cy="106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98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Администратор\Desktop\questionmar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13" y="188640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83769" y="663869"/>
            <a:ext cx="56886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стихотворение печаталось также под названием  «Стрижка» в книге поэта «Избранное» (1948 г.)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Картинки\школьные\прозрачные\0_4e758_afaa08d8_L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560" y="4365104"/>
            <a:ext cx="2543788" cy="236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429" y="504263"/>
            <a:ext cx="5755972" cy="3975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4149080"/>
            <a:ext cx="69847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«В парикмахерской»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710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Администратор\Desktop\questionmar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13" y="188640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11761" y="386221"/>
            <a:ext cx="60486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стихотворение впервые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опубликовано 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названием «Орёл»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«Литературной газете»,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названием «Нежданный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гость» в журнале «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Мурзилка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Картинки\школьные\прозрачные\0_4e758_afaa08d8_L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560" y="4365104"/>
            <a:ext cx="2543788" cy="236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50260" y="396625"/>
            <a:ext cx="657167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Беглец.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за столом сидел и ел,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в окно Орёл влетел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сел напротив, у стола,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Раскинув два больших крыла.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15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Администратор\Desktop\questionmar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13" y="188640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Картинки\школьные\прозрачные\0_4e758_afaa08d8_L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560" y="4365104"/>
            <a:ext cx="2543788" cy="236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95736" y="548680"/>
            <a:ext cx="64807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Поэма впервые опубликована в журнале «Пионер».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Выпущена в виде отдельной книги с иллюстрациями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Каневского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 мотивам этого произведения в 1938 году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Киностудией «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Союзмультфильм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был создан графический фильм.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Администратор\Desktop\михалков\dyadya_stepa_milzion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918" y="305002"/>
            <a:ext cx="4824536" cy="466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36136" y="5086300"/>
            <a:ext cx="4338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«Дядя Стёпа»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352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620688"/>
            <a:ext cx="625446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C:\Users\Администратор\Desktop\8532_170x170_fix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5503"/>
            <a:ext cx="1872208" cy="217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Картинки\школьные\прозрачные\0_4e758_afaa08d8_L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77500"/>
            <a:ext cx="5540216" cy="515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63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Используемая литература: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lib.ru/TALES/MIHALKOW/stihi.txt</a:t>
            </a:r>
            <a:r>
              <a:rPr lang="ru-RU" dirty="0" smtClean="0"/>
              <a:t> 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www.prozagadki.ru/261-detskie-zagadki-pro-telefon.html</a:t>
            </a:r>
            <a:r>
              <a:rPr lang="ru-RU" dirty="0" smtClean="0"/>
              <a:t> 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zagadaj-ka.ru/cloud/word_304.htm</a:t>
            </a: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031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D:\Documents and Settings\Ирина\Мои документы\Мои рисунки\2523311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68960"/>
            <a:ext cx="2376264" cy="340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D:\Картинки\школьные\прозрачные\0_4e758_afaa08d8_L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383786"/>
            <a:ext cx="3013320" cy="280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1511660" y="404664"/>
            <a:ext cx="7009764" cy="2664296"/>
          </a:xfrm>
          <a:prstGeom prst="wedgeRoundRectCallout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какого стихотворения строки?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дружны с печатным словом,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б не было его,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 о старом, ни о новом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не знали б ничего!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40639" y="1382869"/>
            <a:ext cx="70807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бы жили мы без книг?..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057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:\Documents and Settings\Ирина\Мои документы\Мои рисунки\2523311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68960"/>
            <a:ext cx="2376264" cy="340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2555776" y="260648"/>
            <a:ext cx="5973676" cy="3888432"/>
          </a:xfrm>
          <a:prstGeom prst="wedgeRoundRectCallout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какого стихотворения строки?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сегодня сбилась с ног –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меня пропал …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Два часа его звала,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Два часа его ждала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уроки не садилась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обедать не могла.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:\Картинки\школьные\прозрачные\0_4e758_afaa08d8_L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048" y="3429000"/>
            <a:ext cx="3228367" cy="300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471373" y="1844824"/>
            <a:ext cx="41424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Мой щенок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118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:\Documents and Settings\Ирина\Мои документы\Мои рисунки\2523311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68960"/>
            <a:ext cx="2376264" cy="340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2267744" y="188640"/>
            <a:ext cx="6261708" cy="4464496"/>
          </a:xfrm>
          <a:prstGeom prst="wedgeRoundRectCallout">
            <a:avLst/>
          </a:prstGeom>
          <a:gradFill flip="none" rotWithShape="1">
            <a:gsLst>
              <a:gs pos="0">
                <a:srgbClr val="996600">
                  <a:tint val="66000"/>
                  <a:satMod val="160000"/>
                </a:srgbClr>
              </a:gs>
              <a:gs pos="50000">
                <a:srgbClr val="996600">
                  <a:tint val="44500"/>
                  <a:satMod val="160000"/>
                </a:srgbClr>
              </a:gs>
              <a:gs pos="100000">
                <a:srgbClr val="9966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какого стихотворения строки?</a:t>
            </a:r>
          </a:p>
          <a:p>
            <a:pPr algn="ctr"/>
            <a:endParaRPr lang="ru-RU" dirty="0"/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кто накрыт в кровати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Одеялами на вате?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лежит на трёх подушках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 столиком с едой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И, одевшись еле-еле,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убрав своей постели,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Осторожно моет щёки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Кипячёною водой?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:\Картинки\школьные\прозрачные\0_4e758_afaa08d8_L.png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327" y="3645024"/>
            <a:ext cx="3163212" cy="294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059832" y="2140915"/>
            <a:ext cx="4448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 мимозу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218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 and Settings\Ирина\Рабочий стол\Сказочные персонажи\Копия bc054938d33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606281"/>
            <a:ext cx="2914919" cy="3230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Картинки\школьные\прозрачные\0_4e758_afaa08d8_L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5024"/>
            <a:ext cx="3163212" cy="294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1929" y="404664"/>
            <a:ext cx="82768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Переставьте буквы так, чтобы получилось 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название стихотворения.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1903684"/>
            <a:ext cx="49916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Пудошчаек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69230" y="2167005"/>
            <a:ext cx="4057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подушечка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229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ocuments and Settings\Ирина\Рабочий стол\Сказочные персонажи\Копия bc054938d33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105" y="3848573"/>
            <a:ext cx="2698895" cy="299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Картинки\школьные\прозрачные\0_4e758_afaa08d8_L.png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45024"/>
            <a:ext cx="3163212" cy="294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5576" y="404664"/>
            <a:ext cx="78051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Переставь буквы так, чтобы получилось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название стихотворения.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8253" y="2528830"/>
            <a:ext cx="502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велосипедист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2344164"/>
            <a:ext cx="53228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err="1" smtClean="0">
                <a:latin typeface="Times New Roman" pitchFamily="18" charset="0"/>
                <a:cs typeface="Times New Roman" pitchFamily="18" charset="0"/>
              </a:rPr>
              <a:t>овлепсеисдит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16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Documents and Settings\Ирина\Рабочий стол\Сказочные персонажи\Копия bc054938d33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9" y="3866338"/>
            <a:ext cx="2699792" cy="299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D:\Картинки\школьные\прозрачные\0_4e758_afaa08d8_L.png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89040"/>
            <a:ext cx="3163212" cy="294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5576" y="404664"/>
            <a:ext cx="78051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Переставь буквы так, чтобы получилось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название стихотворения.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35137" y="2399278"/>
            <a:ext cx="3046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рисунок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72158" y="2047200"/>
            <a:ext cx="39719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руксион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63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703</Words>
  <Application>Microsoft Office PowerPoint</Application>
  <PresentationFormat>Экран (4:3)</PresentationFormat>
  <Paragraphs>166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Тема Office</vt:lpstr>
      <vt:lpstr>У книжек нет каникул.</vt:lpstr>
      <vt:lpstr>Презентация PowerPoint</vt:lpstr>
      <vt:lpstr>Используемая литература: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книжек нет каникул.</dc:title>
  <cp:revision>37</cp:revision>
  <dcterms:created xsi:type="dcterms:W3CDTF">2013-03-15T16:47:15Z</dcterms:created>
  <dcterms:modified xsi:type="dcterms:W3CDTF">2018-02-13T18:08:12Z</dcterms:modified>
</cp:coreProperties>
</file>